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8089900" cy="11226800"/>
  <p:notesSz cx="8089900" cy="11226800"/>
  <p:embeddedFontLst>
    <p:embeddedFont>
      <p:font typeface="Lato" panose="020F0502020204030203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hxY+AB7FpDgIkCbNRTL7nMgnJl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038" y="-29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48575" y="842000"/>
            <a:ext cx="5393525" cy="4210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08975" y="5332725"/>
            <a:ext cx="6471900" cy="505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808975" y="5332725"/>
            <a:ext cx="6471900" cy="50520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27300" y="841375"/>
            <a:ext cx="3035300" cy="4210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7286625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607218" y="3480308"/>
            <a:ext cx="6881812" cy="2357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214437" y="6287008"/>
            <a:ext cx="5667375" cy="2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3521868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169568" y="2582164"/>
            <a:ext cx="3521868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07098" y="604887"/>
            <a:ext cx="2986404" cy="47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900" b="0" i="0" u="none" strike="noStrike" cap="none">
                <a:solidFill>
                  <a:srgbClr val="8183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04812" y="2582164"/>
            <a:ext cx="7286625" cy="74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ftr" idx="11"/>
          </p:nvPr>
        </p:nvSpPr>
        <p:spPr>
          <a:xfrm>
            <a:off x="2752725" y="10440924"/>
            <a:ext cx="2590800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dt" idx="10"/>
          </p:nvPr>
        </p:nvSpPr>
        <p:spPr>
          <a:xfrm>
            <a:off x="404812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829300" y="10440924"/>
            <a:ext cx="1862137" cy="56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/>
        </p:nvSpPr>
        <p:spPr>
          <a:xfrm>
            <a:off x="536121" y="6298165"/>
            <a:ext cx="4045403" cy="1505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Sale Strategy:  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Auction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Price:		$2,560,000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Council Valuation	$2,450,000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Sold Date:		25.2.26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Days on Market: 	21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Total Campaign Viewings:	44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Registered Bidders:	2	</a:t>
            </a:r>
          </a:p>
          <a:p>
            <a:pPr marL="0" marR="984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Active Bidders:	2</a:t>
            </a:r>
            <a:r>
              <a:rPr lang="en-GB" sz="1100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		</a:t>
            </a:r>
            <a:endParaRPr lang="en-GB" sz="1100" dirty="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4" name="Google Shape;44;p1"/>
          <p:cNvGrpSpPr/>
          <p:nvPr/>
        </p:nvGrpSpPr>
        <p:grpSpPr>
          <a:xfrm>
            <a:off x="6056312" y="4432"/>
            <a:ext cx="1606550" cy="1600200"/>
            <a:chOff x="6056312" y="4432"/>
            <a:chExt cx="1606550" cy="1600200"/>
          </a:xfrm>
        </p:grpSpPr>
        <p:sp>
          <p:nvSpPr>
            <p:cNvPr id="45" name="Google Shape;45;p1"/>
            <p:cNvSpPr/>
            <p:nvPr/>
          </p:nvSpPr>
          <p:spPr>
            <a:xfrm>
              <a:off x="6056312" y="4432"/>
              <a:ext cx="1606550" cy="1600200"/>
            </a:xfrm>
            <a:custGeom>
              <a:avLst/>
              <a:gdLst/>
              <a:ahLst/>
              <a:cxnLst/>
              <a:rect l="l" t="t" r="r" b="b"/>
              <a:pathLst>
                <a:path w="1606550" h="1600200" extrusionOk="0">
                  <a:moveTo>
                    <a:pt x="1606397" y="0"/>
                  </a:moveTo>
                  <a:lnTo>
                    <a:pt x="0" y="0"/>
                  </a:lnTo>
                  <a:lnTo>
                    <a:pt x="0" y="1599653"/>
                  </a:lnTo>
                  <a:lnTo>
                    <a:pt x="1606397" y="1599653"/>
                  </a:lnTo>
                  <a:lnTo>
                    <a:pt x="1606397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6209790" y="1195866"/>
              <a:ext cx="1332865" cy="255270"/>
            </a:xfrm>
            <a:custGeom>
              <a:avLst/>
              <a:gdLst/>
              <a:ahLst/>
              <a:cxnLst/>
              <a:rect l="l" t="t" r="r" b="b"/>
              <a:pathLst>
                <a:path w="1332865" h="255269" extrusionOk="0">
                  <a:moveTo>
                    <a:pt x="430885" y="54544"/>
                  </a:moveTo>
                  <a:lnTo>
                    <a:pt x="381965" y="54544"/>
                  </a:lnTo>
                  <a:lnTo>
                    <a:pt x="410514" y="195832"/>
                  </a:lnTo>
                  <a:lnTo>
                    <a:pt x="376821" y="255166"/>
                  </a:lnTo>
                  <a:lnTo>
                    <a:pt x="423646" y="255166"/>
                  </a:lnTo>
                  <a:lnTo>
                    <a:pt x="492711" y="133995"/>
                  </a:lnTo>
                  <a:lnTo>
                    <a:pt x="446125" y="133995"/>
                  </a:lnTo>
                  <a:lnTo>
                    <a:pt x="430885" y="54544"/>
                  </a:lnTo>
                  <a:close/>
                </a:path>
                <a:path w="1332865" h="255269" extrusionOk="0">
                  <a:moveTo>
                    <a:pt x="537997" y="54544"/>
                  </a:moveTo>
                  <a:lnTo>
                    <a:pt x="490385" y="54544"/>
                  </a:lnTo>
                  <a:lnTo>
                    <a:pt x="446125" y="133995"/>
                  </a:lnTo>
                  <a:lnTo>
                    <a:pt x="492711" y="133995"/>
                  </a:lnTo>
                  <a:lnTo>
                    <a:pt x="537997" y="54544"/>
                  </a:lnTo>
                  <a:close/>
                </a:path>
                <a:path w="1332865" h="255269" extrusionOk="0">
                  <a:moveTo>
                    <a:pt x="600887" y="3427"/>
                  </a:moveTo>
                  <a:lnTo>
                    <a:pt x="552322" y="3427"/>
                  </a:lnTo>
                  <a:lnTo>
                    <a:pt x="567194" y="207808"/>
                  </a:lnTo>
                  <a:lnTo>
                    <a:pt x="614438" y="207808"/>
                  </a:lnTo>
                  <a:lnTo>
                    <a:pt x="649357" y="121537"/>
                  </a:lnTo>
                  <a:lnTo>
                    <a:pt x="609587" y="121537"/>
                  </a:lnTo>
                  <a:lnTo>
                    <a:pt x="600887" y="3427"/>
                  </a:lnTo>
                  <a:close/>
                </a:path>
                <a:path w="1332865" h="255269" extrusionOk="0">
                  <a:moveTo>
                    <a:pt x="704318" y="84059"/>
                  </a:moveTo>
                  <a:lnTo>
                    <a:pt x="664527" y="84059"/>
                  </a:lnTo>
                  <a:lnTo>
                    <a:pt x="668832" y="207808"/>
                  </a:lnTo>
                  <a:lnTo>
                    <a:pt x="717689" y="207808"/>
                  </a:lnTo>
                  <a:lnTo>
                    <a:pt x="757590" y="121537"/>
                  </a:lnTo>
                  <a:lnTo>
                    <a:pt x="706373" y="121537"/>
                  </a:lnTo>
                  <a:lnTo>
                    <a:pt x="704318" y="84059"/>
                  </a:lnTo>
                  <a:close/>
                </a:path>
                <a:path w="1332865" h="255269" extrusionOk="0">
                  <a:moveTo>
                    <a:pt x="872870" y="3427"/>
                  </a:moveTo>
                  <a:lnTo>
                    <a:pt x="827011" y="3427"/>
                  </a:lnTo>
                  <a:lnTo>
                    <a:pt x="789063" y="207808"/>
                  </a:lnTo>
                  <a:lnTo>
                    <a:pt x="834986" y="207808"/>
                  </a:lnTo>
                  <a:lnTo>
                    <a:pt x="835799" y="203325"/>
                  </a:lnTo>
                  <a:lnTo>
                    <a:pt x="850696" y="122769"/>
                  </a:lnTo>
                  <a:lnTo>
                    <a:pt x="852645" y="114349"/>
                  </a:lnTo>
                  <a:lnTo>
                    <a:pt x="857497" y="103095"/>
                  </a:lnTo>
                  <a:lnTo>
                    <a:pt x="866902" y="93238"/>
                  </a:lnTo>
                  <a:lnTo>
                    <a:pt x="882510" y="89012"/>
                  </a:lnTo>
                  <a:lnTo>
                    <a:pt x="950598" y="89012"/>
                  </a:lnTo>
                  <a:lnTo>
                    <a:pt x="948621" y="77479"/>
                  </a:lnTo>
                  <a:lnTo>
                    <a:pt x="944232" y="68654"/>
                  </a:lnTo>
                  <a:lnTo>
                    <a:pt x="860767" y="68654"/>
                  </a:lnTo>
                  <a:lnTo>
                    <a:pt x="872870" y="3427"/>
                  </a:lnTo>
                  <a:close/>
                </a:path>
                <a:path w="1332865" h="255269" extrusionOk="0">
                  <a:moveTo>
                    <a:pt x="950598" y="89012"/>
                  </a:moveTo>
                  <a:lnTo>
                    <a:pt x="882510" y="89012"/>
                  </a:lnTo>
                  <a:lnTo>
                    <a:pt x="895914" y="93496"/>
                  </a:lnTo>
                  <a:lnTo>
                    <a:pt x="901330" y="103915"/>
                  </a:lnTo>
                  <a:lnTo>
                    <a:pt x="901821" y="114349"/>
                  </a:lnTo>
                  <a:lnTo>
                    <a:pt x="901885" y="115726"/>
                  </a:lnTo>
                  <a:lnTo>
                    <a:pt x="900709" y="124382"/>
                  </a:lnTo>
                  <a:lnTo>
                    <a:pt x="885215" y="207808"/>
                  </a:lnTo>
                  <a:lnTo>
                    <a:pt x="931087" y="207808"/>
                  </a:lnTo>
                  <a:lnTo>
                    <a:pt x="946861" y="122769"/>
                  </a:lnTo>
                  <a:lnTo>
                    <a:pt x="949922" y="104059"/>
                  </a:lnTo>
                  <a:lnTo>
                    <a:pt x="950495" y="93496"/>
                  </a:lnTo>
                  <a:lnTo>
                    <a:pt x="950598" y="89012"/>
                  </a:lnTo>
                  <a:close/>
                </a:path>
                <a:path w="1332865" h="255269" extrusionOk="0">
                  <a:moveTo>
                    <a:pt x="699896" y="3427"/>
                  </a:moveTo>
                  <a:lnTo>
                    <a:pt x="659891" y="3427"/>
                  </a:lnTo>
                  <a:lnTo>
                    <a:pt x="609587" y="121537"/>
                  </a:lnTo>
                  <a:lnTo>
                    <a:pt x="649357" y="121537"/>
                  </a:lnTo>
                  <a:lnTo>
                    <a:pt x="664527" y="84059"/>
                  </a:lnTo>
                  <a:lnTo>
                    <a:pt x="704318" y="84059"/>
                  </a:lnTo>
                  <a:lnTo>
                    <a:pt x="699896" y="3427"/>
                  </a:lnTo>
                  <a:close/>
                </a:path>
                <a:path w="1332865" h="255269" extrusionOk="0">
                  <a:moveTo>
                    <a:pt x="812215" y="3427"/>
                  </a:moveTo>
                  <a:lnTo>
                    <a:pt x="761453" y="3427"/>
                  </a:lnTo>
                  <a:lnTo>
                    <a:pt x="706373" y="121537"/>
                  </a:lnTo>
                  <a:lnTo>
                    <a:pt x="757590" y="121537"/>
                  </a:lnTo>
                  <a:lnTo>
                    <a:pt x="812215" y="3427"/>
                  </a:lnTo>
                  <a:close/>
                </a:path>
                <a:path w="1332865" h="255269" extrusionOk="0">
                  <a:moveTo>
                    <a:pt x="904430" y="49299"/>
                  </a:moveTo>
                  <a:lnTo>
                    <a:pt x="892238" y="50380"/>
                  </a:lnTo>
                  <a:lnTo>
                    <a:pt x="880606" y="53795"/>
                  </a:lnTo>
                  <a:lnTo>
                    <a:pt x="870120" y="59800"/>
                  </a:lnTo>
                  <a:lnTo>
                    <a:pt x="861364" y="68654"/>
                  </a:lnTo>
                  <a:lnTo>
                    <a:pt x="944232" y="68654"/>
                  </a:lnTo>
                  <a:lnTo>
                    <a:pt x="942987" y="66152"/>
                  </a:lnTo>
                  <a:lnTo>
                    <a:pt x="935854" y="58622"/>
                  </a:lnTo>
                  <a:lnTo>
                    <a:pt x="926380" y="53373"/>
                  </a:lnTo>
                  <a:lnTo>
                    <a:pt x="915853" y="50380"/>
                  </a:lnTo>
                  <a:lnTo>
                    <a:pt x="916464" y="50380"/>
                  </a:lnTo>
                  <a:lnTo>
                    <a:pt x="904430" y="49299"/>
                  </a:lnTo>
                  <a:close/>
                </a:path>
                <a:path w="1332865" h="255269" extrusionOk="0">
                  <a:moveTo>
                    <a:pt x="1029411" y="55205"/>
                  </a:moveTo>
                  <a:lnTo>
                    <a:pt x="983576" y="55205"/>
                  </a:lnTo>
                  <a:lnTo>
                    <a:pt x="955154" y="208532"/>
                  </a:lnTo>
                  <a:lnTo>
                    <a:pt x="1001001" y="208532"/>
                  </a:lnTo>
                  <a:lnTo>
                    <a:pt x="1029411" y="55205"/>
                  </a:lnTo>
                  <a:close/>
                </a:path>
                <a:path w="1332865" h="255269" extrusionOk="0">
                  <a:moveTo>
                    <a:pt x="1038885" y="4113"/>
                  </a:moveTo>
                  <a:lnTo>
                    <a:pt x="993063" y="4113"/>
                  </a:lnTo>
                  <a:lnTo>
                    <a:pt x="986612" y="38911"/>
                  </a:lnTo>
                  <a:lnTo>
                    <a:pt x="1032433" y="38911"/>
                  </a:lnTo>
                  <a:lnTo>
                    <a:pt x="1038885" y="4113"/>
                  </a:lnTo>
                  <a:close/>
                </a:path>
                <a:path w="1332865" h="255269" extrusionOk="0">
                  <a:moveTo>
                    <a:pt x="1324736" y="181074"/>
                  </a:moveTo>
                  <a:lnTo>
                    <a:pt x="1306029" y="181074"/>
                  </a:lnTo>
                  <a:lnTo>
                    <a:pt x="1298155" y="188428"/>
                  </a:lnTo>
                  <a:lnTo>
                    <a:pt x="1298155" y="207909"/>
                  </a:lnTo>
                  <a:lnTo>
                    <a:pt x="1306029" y="215275"/>
                  </a:lnTo>
                  <a:lnTo>
                    <a:pt x="1324736" y="215275"/>
                  </a:lnTo>
                  <a:lnTo>
                    <a:pt x="1327403" y="212761"/>
                  </a:lnTo>
                  <a:lnTo>
                    <a:pt x="1307388" y="212761"/>
                  </a:lnTo>
                  <a:lnTo>
                    <a:pt x="1301267" y="206449"/>
                  </a:lnTo>
                  <a:lnTo>
                    <a:pt x="1301267" y="190028"/>
                  </a:lnTo>
                  <a:lnTo>
                    <a:pt x="1302696" y="188428"/>
                  </a:lnTo>
                  <a:lnTo>
                    <a:pt x="1307388" y="183589"/>
                  </a:lnTo>
                  <a:lnTo>
                    <a:pt x="1327407" y="183589"/>
                  </a:lnTo>
                  <a:lnTo>
                    <a:pt x="1324736" y="181074"/>
                  </a:lnTo>
                  <a:close/>
                </a:path>
                <a:path w="1332865" h="255269" extrusionOk="0">
                  <a:moveTo>
                    <a:pt x="1232839" y="50950"/>
                  </a:moveTo>
                  <a:lnTo>
                    <a:pt x="1199362" y="57634"/>
                  </a:lnTo>
                  <a:lnTo>
                    <a:pt x="1170600" y="75555"/>
                  </a:lnTo>
                  <a:lnTo>
                    <a:pt x="1149091" y="101537"/>
                  </a:lnTo>
                  <a:lnTo>
                    <a:pt x="1137411" y="132306"/>
                  </a:lnTo>
                  <a:lnTo>
                    <a:pt x="1137915" y="160367"/>
                  </a:lnTo>
                  <a:lnTo>
                    <a:pt x="1137985" y="164216"/>
                  </a:lnTo>
                  <a:lnTo>
                    <a:pt x="1150048" y="188428"/>
                  </a:lnTo>
                  <a:lnTo>
                    <a:pt x="1150876" y="190028"/>
                  </a:lnTo>
                  <a:lnTo>
                    <a:pt x="1173502" y="207219"/>
                  </a:lnTo>
                  <a:lnTo>
                    <a:pt x="1203578" y="213497"/>
                  </a:lnTo>
                  <a:lnTo>
                    <a:pt x="1215374" y="213015"/>
                  </a:lnTo>
                  <a:lnTo>
                    <a:pt x="1227127" y="211269"/>
                  </a:lnTo>
                  <a:lnTo>
                    <a:pt x="1238308" y="207909"/>
                  </a:lnTo>
                  <a:lnTo>
                    <a:pt x="1238446" y="207909"/>
                  </a:lnTo>
                  <a:lnTo>
                    <a:pt x="1271054" y="187310"/>
                  </a:lnTo>
                  <a:lnTo>
                    <a:pt x="1282380" y="175829"/>
                  </a:lnTo>
                  <a:lnTo>
                    <a:pt x="1210716" y="175829"/>
                  </a:lnTo>
                  <a:lnTo>
                    <a:pt x="1198233" y="174104"/>
                  </a:lnTo>
                  <a:lnTo>
                    <a:pt x="1188302" y="168943"/>
                  </a:lnTo>
                  <a:lnTo>
                    <a:pt x="1181850" y="160367"/>
                  </a:lnTo>
                  <a:lnTo>
                    <a:pt x="1179804" y="148397"/>
                  </a:lnTo>
                  <a:lnTo>
                    <a:pt x="1294714" y="148397"/>
                  </a:lnTo>
                  <a:lnTo>
                    <a:pt x="1295946" y="144790"/>
                  </a:lnTo>
                  <a:lnTo>
                    <a:pt x="1297343" y="139761"/>
                  </a:lnTo>
                  <a:lnTo>
                    <a:pt x="1298473" y="133703"/>
                  </a:lnTo>
                  <a:lnTo>
                    <a:pt x="1298450" y="118628"/>
                  </a:lnTo>
                  <a:lnTo>
                    <a:pt x="1185837" y="118628"/>
                  </a:lnTo>
                  <a:lnTo>
                    <a:pt x="1190234" y="110691"/>
                  </a:lnTo>
                  <a:lnTo>
                    <a:pt x="1198133" y="102107"/>
                  </a:lnTo>
                  <a:lnTo>
                    <a:pt x="1209800" y="95231"/>
                  </a:lnTo>
                  <a:lnTo>
                    <a:pt x="1225499" y="92416"/>
                  </a:lnTo>
                  <a:lnTo>
                    <a:pt x="1294467" y="92416"/>
                  </a:lnTo>
                  <a:lnTo>
                    <a:pt x="1286411" y="74805"/>
                  </a:lnTo>
                  <a:lnTo>
                    <a:pt x="1264022" y="57310"/>
                  </a:lnTo>
                  <a:lnTo>
                    <a:pt x="1232839" y="50950"/>
                  </a:lnTo>
                  <a:close/>
                </a:path>
                <a:path w="1332865" h="255269" extrusionOk="0">
                  <a:moveTo>
                    <a:pt x="1327407" y="183589"/>
                  </a:moveTo>
                  <a:lnTo>
                    <a:pt x="1323314" y="183589"/>
                  </a:lnTo>
                  <a:lnTo>
                    <a:pt x="1328007" y="188428"/>
                  </a:lnTo>
                  <a:lnTo>
                    <a:pt x="1329435" y="190028"/>
                  </a:lnTo>
                  <a:lnTo>
                    <a:pt x="1329435" y="206449"/>
                  </a:lnTo>
                  <a:lnTo>
                    <a:pt x="1323314" y="212761"/>
                  </a:lnTo>
                  <a:lnTo>
                    <a:pt x="1327403" y="212761"/>
                  </a:lnTo>
                  <a:lnTo>
                    <a:pt x="1332547" y="207909"/>
                  </a:lnTo>
                  <a:lnTo>
                    <a:pt x="1332547" y="188428"/>
                  </a:lnTo>
                  <a:lnTo>
                    <a:pt x="1327407" y="183589"/>
                  </a:lnTo>
                  <a:close/>
                </a:path>
                <a:path w="1332865" h="255269" extrusionOk="0">
                  <a:moveTo>
                    <a:pt x="1113066" y="90041"/>
                  </a:moveTo>
                  <a:lnTo>
                    <a:pt x="1067180" y="90041"/>
                  </a:lnTo>
                  <a:lnTo>
                    <a:pt x="1045363" y="207909"/>
                  </a:lnTo>
                  <a:lnTo>
                    <a:pt x="1045248" y="208532"/>
                  </a:lnTo>
                  <a:lnTo>
                    <a:pt x="1091095" y="208532"/>
                  </a:lnTo>
                  <a:lnTo>
                    <a:pt x="1113066" y="90041"/>
                  </a:lnTo>
                  <a:close/>
                </a:path>
                <a:path w="1332865" h="255269" extrusionOk="0">
                  <a:moveTo>
                    <a:pt x="1321206" y="188161"/>
                  </a:moveTo>
                  <a:lnTo>
                    <a:pt x="1308722" y="188161"/>
                  </a:lnTo>
                  <a:lnTo>
                    <a:pt x="1308722" y="208138"/>
                  </a:lnTo>
                  <a:lnTo>
                    <a:pt x="1311833" y="208138"/>
                  </a:lnTo>
                  <a:lnTo>
                    <a:pt x="1311833" y="199540"/>
                  </a:lnTo>
                  <a:lnTo>
                    <a:pt x="1318336" y="199540"/>
                  </a:lnTo>
                  <a:lnTo>
                    <a:pt x="1318196" y="199324"/>
                  </a:lnTo>
                  <a:lnTo>
                    <a:pt x="1321155" y="199007"/>
                  </a:lnTo>
                  <a:lnTo>
                    <a:pt x="1323441" y="197495"/>
                  </a:lnTo>
                  <a:lnTo>
                    <a:pt x="1323441" y="197038"/>
                  </a:lnTo>
                  <a:lnTo>
                    <a:pt x="1311833" y="197038"/>
                  </a:lnTo>
                  <a:lnTo>
                    <a:pt x="1311833" y="190676"/>
                  </a:lnTo>
                  <a:lnTo>
                    <a:pt x="1323441" y="190676"/>
                  </a:lnTo>
                  <a:lnTo>
                    <a:pt x="1323441" y="190028"/>
                  </a:lnTo>
                  <a:lnTo>
                    <a:pt x="1321206" y="188161"/>
                  </a:lnTo>
                  <a:close/>
                </a:path>
                <a:path w="1332865" h="255269" extrusionOk="0">
                  <a:moveTo>
                    <a:pt x="1318336" y="199540"/>
                  </a:moveTo>
                  <a:lnTo>
                    <a:pt x="1315123" y="199540"/>
                  </a:lnTo>
                  <a:lnTo>
                    <a:pt x="1320571" y="208138"/>
                  </a:lnTo>
                  <a:lnTo>
                    <a:pt x="1323898" y="208138"/>
                  </a:lnTo>
                  <a:lnTo>
                    <a:pt x="1318336" y="199540"/>
                  </a:lnTo>
                  <a:close/>
                </a:path>
                <a:path w="1332865" h="255269" extrusionOk="0">
                  <a:moveTo>
                    <a:pt x="1323441" y="190676"/>
                  </a:moveTo>
                  <a:lnTo>
                    <a:pt x="1318056" y="190676"/>
                  </a:lnTo>
                  <a:lnTo>
                    <a:pt x="1320342" y="191095"/>
                  </a:lnTo>
                  <a:lnTo>
                    <a:pt x="1320342" y="196899"/>
                  </a:lnTo>
                  <a:lnTo>
                    <a:pt x="1317828" y="197038"/>
                  </a:lnTo>
                  <a:lnTo>
                    <a:pt x="1323441" y="197038"/>
                  </a:lnTo>
                  <a:lnTo>
                    <a:pt x="1323441" y="190676"/>
                  </a:lnTo>
                  <a:close/>
                </a:path>
                <a:path w="1332865" h="255269" extrusionOk="0">
                  <a:moveTo>
                    <a:pt x="1289938" y="165250"/>
                  </a:moveTo>
                  <a:lnTo>
                    <a:pt x="1239011" y="165250"/>
                  </a:lnTo>
                  <a:lnTo>
                    <a:pt x="1233253" y="170284"/>
                  </a:lnTo>
                  <a:lnTo>
                    <a:pt x="1227193" y="173545"/>
                  </a:lnTo>
                  <a:lnTo>
                    <a:pt x="1219968" y="175303"/>
                  </a:lnTo>
                  <a:lnTo>
                    <a:pt x="1210716" y="175829"/>
                  </a:lnTo>
                  <a:lnTo>
                    <a:pt x="1282380" y="175829"/>
                  </a:lnTo>
                  <a:lnTo>
                    <a:pt x="1287525" y="169124"/>
                  </a:lnTo>
                  <a:lnTo>
                    <a:pt x="1289938" y="165250"/>
                  </a:lnTo>
                  <a:close/>
                </a:path>
                <a:path w="1332865" h="255269" extrusionOk="0">
                  <a:moveTo>
                    <a:pt x="1294467" y="92416"/>
                  </a:moveTo>
                  <a:lnTo>
                    <a:pt x="1225499" y="92416"/>
                  </a:lnTo>
                  <a:lnTo>
                    <a:pt x="1240549" y="95231"/>
                  </a:lnTo>
                  <a:lnTo>
                    <a:pt x="1240270" y="95231"/>
                  </a:lnTo>
                  <a:lnTo>
                    <a:pt x="1249273" y="101537"/>
                  </a:lnTo>
                  <a:lnTo>
                    <a:pt x="1253949" y="108768"/>
                  </a:lnTo>
                  <a:lnTo>
                    <a:pt x="1255331" y="114069"/>
                  </a:lnTo>
                  <a:lnTo>
                    <a:pt x="1255496" y="118628"/>
                  </a:lnTo>
                  <a:lnTo>
                    <a:pt x="1298450" y="118628"/>
                  </a:lnTo>
                  <a:lnTo>
                    <a:pt x="1298422" y="101062"/>
                  </a:lnTo>
                  <a:lnTo>
                    <a:pt x="1294467" y="92416"/>
                  </a:lnTo>
                  <a:close/>
                </a:path>
                <a:path w="1332865" h="255269" extrusionOk="0">
                  <a:moveTo>
                    <a:pt x="1141590" y="55205"/>
                  </a:moveTo>
                  <a:lnTo>
                    <a:pt x="1051001" y="55205"/>
                  </a:lnTo>
                  <a:lnTo>
                    <a:pt x="1044562" y="90041"/>
                  </a:lnTo>
                  <a:lnTo>
                    <a:pt x="1135176" y="90041"/>
                  </a:lnTo>
                  <a:lnTo>
                    <a:pt x="1141590" y="55205"/>
                  </a:lnTo>
                  <a:close/>
                </a:path>
                <a:path w="1332865" h="255269" extrusionOk="0">
                  <a:moveTo>
                    <a:pt x="1129004" y="4113"/>
                  </a:moveTo>
                  <a:lnTo>
                    <a:pt x="1083144" y="4113"/>
                  </a:lnTo>
                  <a:lnTo>
                    <a:pt x="1073645" y="55205"/>
                  </a:lnTo>
                  <a:lnTo>
                    <a:pt x="1119543" y="55205"/>
                  </a:lnTo>
                  <a:lnTo>
                    <a:pt x="1129004" y="4113"/>
                  </a:lnTo>
                  <a:close/>
                </a:path>
                <a:path w="1332865" h="255269" extrusionOk="0">
                  <a:moveTo>
                    <a:pt x="275691" y="49299"/>
                  </a:moveTo>
                  <a:lnTo>
                    <a:pt x="217749" y="71318"/>
                  </a:lnTo>
                  <a:lnTo>
                    <a:pt x="183476" y="131074"/>
                  </a:lnTo>
                  <a:lnTo>
                    <a:pt x="182866" y="162419"/>
                  </a:lnTo>
                  <a:lnTo>
                    <a:pt x="193120" y="188558"/>
                  </a:lnTo>
                  <a:lnTo>
                    <a:pt x="214021" y="206462"/>
                  </a:lnTo>
                  <a:lnTo>
                    <a:pt x="245351" y="213104"/>
                  </a:lnTo>
                  <a:lnTo>
                    <a:pt x="258906" y="211037"/>
                  </a:lnTo>
                  <a:lnTo>
                    <a:pt x="272029" y="205374"/>
                  </a:lnTo>
                  <a:lnTo>
                    <a:pt x="283754" y="196918"/>
                  </a:lnTo>
                  <a:lnTo>
                    <a:pt x="293115" y="186472"/>
                  </a:lnTo>
                  <a:lnTo>
                    <a:pt x="341420" y="186472"/>
                  </a:lnTo>
                  <a:lnTo>
                    <a:pt x="344417" y="170305"/>
                  </a:lnTo>
                  <a:lnTo>
                    <a:pt x="260197" y="170305"/>
                  </a:lnTo>
                  <a:lnTo>
                    <a:pt x="243317" y="166280"/>
                  </a:lnTo>
                  <a:lnTo>
                    <a:pt x="233349" y="156351"/>
                  </a:lnTo>
                  <a:lnTo>
                    <a:pt x="229068" y="143730"/>
                  </a:lnTo>
                  <a:lnTo>
                    <a:pt x="229247" y="131633"/>
                  </a:lnTo>
                  <a:lnTo>
                    <a:pt x="256722" y="95838"/>
                  </a:lnTo>
                  <a:lnTo>
                    <a:pt x="358915" y="92111"/>
                  </a:lnTo>
                  <a:lnTo>
                    <a:pt x="362260" y="74064"/>
                  </a:lnTo>
                  <a:lnTo>
                    <a:pt x="315607" y="74064"/>
                  </a:lnTo>
                  <a:lnTo>
                    <a:pt x="311306" y="66230"/>
                  </a:lnTo>
                  <a:lnTo>
                    <a:pt x="303660" y="58157"/>
                  </a:lnTo>
                  <a:lnTo>
                    <a:pt x="292008" y="51847"/>
                  </a:lnTo>
                  <a:lnTo>
                    <a:pt x="275691" y="49299"/>
                  </a:lnTo>
                  <a:close/>
                </a:path>
                <a:path w="1332865" h="255269" extrusionOk="0">
                  <a:moveTo>
                    <a:pt x="341420" y="186472"/>
                  </a:moveTo>
                  <a:lnTo>
                    <a:pt x="293115" y="186472"/>
                  </a:lnTo>
                  <a:lnTo>
                    <a:pt x="289102" y="207808"/>
                  </a:lnTo>
                  <a:lnTo>
                    <a:pt x="337464" y="207808"/>
                  </a:lnTo>
                  <a:lnTo>
                    <a:pt x="341420" y="186472"/>
                  </a:lnTo>
                  <a:close/>
                </a:path>
                <a:path w="1332865" h="255269" extrusionOk="0">
                  <a:moveTo>
                    <a:pt x="358915" y="92111"/>
                  </a:moveTo>
                  <a:lnTo>
                    <a:pt x="274408" y="92111"/>
                  </a:lnTo>
                  <a:lnTo>
                    <a:pt x="290757" y="95590"/>
                  </a:lnTo>
                  <a:lnTo>
                    <a:pt x="301148" y="104635"/>
                  </a:lnTo>
                  <a:lnTo>
                    <a:pt x="306034" y="117159"/>
                  </a:lnTo>
                  <a:lnTo>
                    <a:pt x="305866" y="131074"/>
                  </a:lnTo>
                  <a:lnTo>
                    <a:pt x="301595" y="143494"/>
                  </a:lnTo>
                  <a:lnTo>
                    <a:pt x="292670" y="156351"/>
                  </a:lnTo>
                  <a:lnTo>
                    <a:pt x="279029" y="166280"/>
                  </a:lnTo>
                  <a:lnTo>
                    <a:pt x="260197" y="170305"/>
                  </a:lnTo>
                  <a:lnTo>
                    <a:pt x="344417" y="170305"/>
                  </a:lnTo>
                  <a:lnTo>
                    <a:pt x="358915" y="92111"/>
                  </a:lnTo>
                  <a:close/>
                </a:path>
                <a:path w="1332865" h="255269" extrusionOk="0">
                  <a:moveTo>
                    <a:pt x="365874" y="54544"/>
                  </a:moveTo>
                  <a:lnTo>
                    <a:pt x="320014" y="54544"/>
                  </a:lnTo>
                  <a:lnTo>
                    <a:pt x="315607" y="74064"/>
                  </a:lnTo>
                  <a:lnTo>
                    <a:pt x="362260" y="74064"/>
                  </a:lnTo>
                  <a:lnTo>
                    <a:pt x="365790" y="55001"/>
                  </a:lnTo>
                  <a:lnTo>
                    <a:pt x="365874" y="54544"/>
                  </a:lnTo>
                  <a:close/>
                </a:path>
                <a:path w="1332865" h="255269" extrusionOk="0">
                  <a:moveTo>
                    <a:pt x="123237" y="0"/>
                  </a:moveTo>
                  <a:lnTo>
                    <a:pt x="103250" y="341"/>
                  </a:lnTo>
                  <a:lnTo>
                    <a:pt x="38620" y="341"/>
                  </a:lnTo>
                  <a:lnTo>
                    <a:pt x="0" y="207808"/>
                  </a:lnTo>
                  <a:lnTo>
                    <a:pt x="49974" y="207808"/>
                  </a:lnTo>
                  <a:lnTo>
                    <a:pt x="62242" y="141831"/>
                  </a:lnTo>
                  <a:lnTo>
                    <a:pt x="117743" y="141831"/>
                  </a:lnTo>
                  <a:lnTo>
                    <a:pt x="114858" y="138275"/>
                  </a:lnTo>
                  <a:lnTo>
                    <a:pt x="119379" y="137628"/>
                  </a:lnTo>
                  <a:lnTo>
                    <a:pt x="142622" y="128850"/>
                  </a:lnTo>
                  <a:lnTo>
                    <a:pt x="161096" y="112520"/>
                  </a:lnTo>
                  <a:lnTo>
                    <a:pt x="170830" y="97610"/>
                  </a:lnTo>
                  <a:lnTo>
                    <a:pt x="70586" y="97610"/>
                  </a:lnTo>
                  <a:lnTo>
                    <a:pt x="81991" y="38453"/>
                  </a:lnTo>
                  <a:lnTo>
                    <a:pt x="178566" y="38453"/>
                  </a:lnTo>
                  <a:lnTo>
                    <a:pt x="175532" y="30527"/>
                  </a:lnTo>
                  <a:lnTo>
                    <a:pt x="166344" y="17829"/>
                  </a:lnTo>
                  <a:lnTo>
                    <a:pt x="153366" y="7033"/>
                  </a:lnTo>
                  <a:lnTo>
                    <a:pt x="139469" y="1660"/>
                  </a:lnTo>
                  <a:lnTo>
                    <a:pt x="123237" y="0"/>
                  </a:lnTo>
                  <a:close/>
                </a:path>
                <a:path w="1332865" h="255269" extrusionOk="0">
                  <a:moveTo>
                    <a:pt x="117743" y="141831"/>
                  </a:moveTo>
                  <a:lnTo>
                    <a:pt x="62750" y="141831"/>
                  </a:lnTo>
                  <a:lnTo>
                    <a:pt x="111620" y="207808"/>
                  </a:lnTo>
                  <a:lnTo>
                    <a:pt x="171272" y="207808"/>
                  </a:lnTo>
                  <a:lnTo>
                    <a:pt x="117743" y="141831"/>
                  </a:lnTo>
                  <a:close/>
                </a:path>
                <a:path w="1332865" h="255269" extrusionOk="0">
                  <a:moveTo>
                    <a:pt x="178566" y="38453"/>
                  </a:moveTo>
                  <a:lnTo>
                    <a:pt x="101053" y="38453"/>
                  </a:lnTo>
                  <a:lnTo>
                    <a:pt x="117263" y="41317"/>
                  </a:lnTo>
                  <a:lnTo>
                    <a:pt x="127715" y="48101"/>
                  </a:lnTo>
                  <a:lnTo>
                    <a:pt x="132727" y="58201"/>
                  </a:lnTo>
                  <a:lnTo>
                    <a:pt x="132613" y="70940"/>
                  </a:lnTo>
                  <a:lnTo>
                    <a:pt x="129755" y="79417"/>
                  </a:lnTo>
                  <a:lnTo>
                    <a:pt x="122735" y="88309"/>
                  </a:lnTo>
                  <a:lnTo>
                    <a:pt x="109767" y="95184"/>
                  </a:lnTo>
                  <a:lnTo>
                    <a:pt x="89065" y="97610"/>
                  </a:lnTo>
                  <a:lnTo>
                    <a:pt x="170830" y="97610"/>
                  </a:lnTo>
                  <a:lnTo>
                    <a:pt x="174040" y="92693"/>
                  </a:lnTo>
                  <a:lnTo>
                    <a:pt x="180695" y="73429"/>
                  </a:lnTo>
                  <a:lnTo>
                    <a:pt x="182230" y="58201"/>
                  </a:lnTo>
                  <a:lnTo>
                    <a:pt x="180668" y="43943"/>
                  </a:lnTo>
                  <a:lnTo>
                    <a:pt x="178566" y="3845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0196" y="6306218"/>
            <a:ext cx="2694950" cy="78693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"/>
          <p:cNvSpPr txBox="1"/>
          <p:nvPr/>
        </p:nvSpPr>
        <p:spPr>
          <a:xfrm>
            <a:off x="4864375" y="8466475"/>
            <a:ext cx="15027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200" b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Mike Robson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Licensee Agent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Ph 021 484 288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mike.robson@raywhite.com</a:t>
            </a:r>
            <a:endParaRPr sz="1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" name="Google Shape;49;p1"/>
          <p:cNvSpPr txBox="1"/>
          <p:nvPr/>
        </p:nvSpPr>
        <p:spPr>
          <a:xfrm>
            <a:off x="518072" y="7999307"/>
            <a:ext cx="4063451" cy="2044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175" rIns="0" bIns="0" anchor="t" anchorCtr="0">
            <a:spAutoFit/>
          </a:bodyPr>
          <a:lstStyle/>
          <a:p>
            <a:r>
              <a:rPr lang="en-NZ" b="1" dirty="0"/>
              <a:t>Contemporary Comfort in Triple Grammar Zone</a:t>
            </a:r>
          </a:p>
          <a:p>
            <a:pPr marL="12700" marR="5080" lvl="0" indent="0" algn="l" rtl="0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Beautifully designed for effortless modern living, this impressive Mt Eden residence delivers space, style, and a practical layout to suit every stage of family life.</a:t>
            </a:r>
          </a:p>
          <a:p>
            <a:pPr marL="12700" marR="5080" lvl="0" indent="0" algn="l" rtl="0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On the market for a three-week auction campaign, the property sold under the hammer for $2,560,000, 4.5% above the Council Valuation.</a:t>
            </a:r>
          </a:p>
          <a:p>
            <a:pPr marL="12700" marR="5080" lvl="0" indent="0" algn="l" rtl="0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None/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Lato"/>
              <a:ea typeface="Lato"/>
              <a:cs typeface="Lato"/>
              <a:sym typeface="Lato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NZ" sz="12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www.mikerobson.co.nz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300214" y="494213"/>
            <a:ext cx="8089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1" name="Google Shape;51;p1"/>
          <p:cNvSpPr/>
          <p:nvPr/>
        </p:nvSpPr>
        <p:spPr>
          <a:xfrm>
            <a:off x="390702" y="320471"/>
            <a:ext cx="47436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D3F"/>
              </a:buClr>
              <a:buSzPts val="1800"/>
              <a:buFont typeface="Lato"/>
              <a:buNone/>
            </a:pPr>
            <a:r>
              <a:rPr lang="en-NZ" sz="1800" b="0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CASE STUDY</a:t>
            </a:r>
            <a:endParaRPr sz="300" b="0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900"/>
              <a:buFont typeface="Lato"/>
              <a:buNone/>
            </a:pPr>
            <a:r>
              <a:rPr lang="en-NZ" sz="2900" b="1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9A Horoeka Avenue,</a:t>
            </a:r>
            <a:endParaRPr sz="300" b="1" i="0" u="none" strike="noStrike" cap="none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900"/>
              <a:buFont typeface="Lato"/>
              <a:buNone/>
            </a:pPr>
            <a:r>
              <a:rPr lang="en-NZ" sz="2900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Mount Eden</a:t>
            </a:r>
            <a:endParaRPr sz="18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1"/>
          <p:cNvGrpSpPr/>
          <p:nvPr/>
        </p:nvGrpSpPr>
        <p:grpSpPr>
          <a:xfrm>
            <a:off x="539747" y="1697864"/>
            <a:ext cx="4706741" cy="586122"/>
            <a:chOff x="631397" y="1697864"/>
            <a:chExt cx="4706741" cy="586122"/>
          </a:xfrm>
        </p:grpSpPr>
        <p:sp>
          <p:nvSpPr>
            <p:cNvPr id="55" name="Google Shape;55;p1"/>
            <p:cNvSpPr txBox="1"/>
            <p:nvPr/>
          </p:nvSpPr>
          <p:spPr>
            <a:xfrm>
              <a:off x="4370938" y="1781785"/>
              <a:ext cx="967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800" dirty="0">
                  <a:solidFill>
                    <a:schemeClr val="tx1"/>
                  </a:solidFill>
                </a:rPr>
                <a:t>441m2</a:t>
              </a:r>
              <a:endParaRPr dirty="0">
                <a:solidFill>
                  <a:schemeClr val="tx1"/>
                </a:solidFill>
              </a:endParaRPr>
            </a:p>
          </p:txBody>
        </p:sp>
        <p:pic>
          <p:nvPicPr>
            <p:cNvPr id="56" name="Google Shape;56;p1" descr="Bed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29893" y="1745496"/>
              <a:ext cx="485140" cy="4851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" descr="Shower with solid fill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69822" y="1751290"/>
              <a:ext cx="385445" cy="385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" descr="Couch with solid fill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739603" y="1755635"/>
              <a:ext cx="436880" cy="436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"/>
            <p:cNvSpPr txBox="1"/>
            <p:nvPr/>
          </p:nvSpPr>
          <p:spPr>
            <a:xfrm>
              <a:off x="631397" y="1782004"/>
              <a:ext cx="36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80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4</a:t>
              </a:r>
              <a:r>
                <a:rPr lang="en-NZ" sz="1800" dirty="0">
                  <a:solidFill>
                    <a:srgbClr val="FF0000"/>
                  </a:solidFill>
                </a:rPr>
                <a:t> </a:t>
              </a:r>
              <a:endParaRPr dirty="0"/>
            </a:p>
          </p:txBody>
        </p:sp>
        <p:sp>
          <p:nvSpPr>
            <p:cNvPr id="60" name="Google Shape;60;p1"/>
            <p:cNvSpPr txBox="1"/>
            <p:nvPr/>
          </p:nvSpPr>
          <p:spPr>
            <a:xfrm>
              <a:off x="1481433" y="1767403"/>
              <a:ext cx="562842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80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2.5</a:t>
              </a:r>
              <a:endParaRPr dirty="0"/>
            </a:p>
          </p:txBody>
        </p:sp>
        <p:sp>
          <p:nvSpPr>
            <p:cNvPr id="61" name="Google Shape;61;p1"/>
            <p:cNvSpPr txBox="1"/>
            <p:nvPr/>
          </p:nvSpPr>
          <p:spPr>
            <a:xfrm>
              <a:off x="2444750" y="1762981"/>
              <a:ext cx="402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800" dirty="0">
                  <a:solidFill>
                    <a:schemeClr val="tx1"/>
                  </a:solidFill>
                  <a:latin typeface="Lato"/>
                  <a:ea typeface="Lato"/>
                  <a:cs typeface="Lato"/>
                  <a:sym typeface="Lato"/>
                </a:rPr>
                <a:t>3</a:t>
              </a:r>
              <a:r>
                <a:rPr lang="en-NZ" sz="1800" dirty="0">
                  <a:solidFill>
                    <a:srgbClr val="FF0000"/>
                  </a:solidFill>
                </a:rPr>
                <a:t> </a:t>
              </a:r>
              <a:endParaRPr dirty="0"/>
            </a:p>
          </p:txBody>
        </p:sp>
        <p:pic>
          <p:nvPicPr>
            <p:cNvPr id="62" name="Google Shape;62;p1" descr="Car with solid fil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702646" y="1697864"/>
              <a:ext cx="586122" cy="586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"/>
            <p:cNvSpPr txBox="1"/>
            <p:nvPr/>
          </p:nvSpPr>
          <p:spPr>
            <a:xfrm>
              <a:off x="3331417" y="1767403"/>
              <a:ext cx="54039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NZ" sz="1800" dirty="0">
                  <a:solidFill>
                    <a:schemeClr val="tx1"/>
                  </a:solidFill>
                </a:rPr>
                <a:t>2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pic>
        <p:nvPicPr>
          <p:cNvPr id="64" name="Google Shape;64;p1" title="TMR 25 Mike Robson Head Shot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4813" y="7187013"/>
            <a:ext cx="1261800" cy="1261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Google Shape;65;p1" title="TMR 25 James Wang Head Shot.jpg">
            <a:extLst>
              <a:ext uri="{FF2B5EF4-FFF2-40B4-BE49-F238E27FC236}">
                <a16:creationId xmlns:a16="http://schemas.microsoft.com/office/drawing/2014/main" id="{0E230871-76B0-9176-43D1-722394E36C5B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22225" y="7187013"/>
            <a:ext cx="1261800" cy="1261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Google Shape;70;p1">
            <a:extLst>
              <a:ext uri="{FF2B5EF4-FFF2-40B4-BE49-F238E27FC236}">
                <a16:creationId xmlns:a16="http://schemas.microsoft.com/office/drawing/2014/main" id="{A23E0CB6-F975-E943-F4C8-9B717C3D98B0}"/>
              </a:ext>
            </a:extLst>
          </p:cNvPr>
          <p:cNvSpPr txBox="1"/>
          <p:nvPr/>
        </p:nvSpPr>
        <p:spPr>
          <a:xfrm>
            <a:off x="6301763" y="8463375"/>
            <a:ext cx="15027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NZ" sz="1200" b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James Wang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Licensee Salesperson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Ph 021 658 357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NZ" sz="1000" i="1" dirty="0">
                <a:solidFill>
                  <a:srgbClr val="3E3D3F"/>
                </a:solidFill>
                <a:latin typeface="Lato"/>
                <a:ea typeface="Lato"/>
                <a:cs typeface="Lato"/>
                <a:sym typeface="Lato"/>
              </a:rPr>
              <a:t>james.w@raywhite.com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Picture 7" descr="Performer 25-26&#10;&#10;AI-generated content may be incorrect.">
            <a:extLst>
              <a:ext uri="{FF2B5EF4-FFF2-40B4-BE49-F238E27FC236}">
                <a16:creationId xmlns:a16="http://schemas.microsoft.com/office/drawing/2014/main" id="{3C2B177D-40C8-8092-12FA-23D24EF68B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0449" y="9138075"/>
            <a:ext cx="1397222" cy="793727"/>
          </a:xfrm>
          <a:prstGeom prst="rect">
            <a:avLst/>
          </a:prstGeom>
        </p:spPr>
      </p:pic>
      <p:pic>
        <p:nvPicPr>
          <p:cNvPr id="12" name="Picture 11" descr="A picturesque, modern two-story house with a sleek black and white exterior, large windows, and a welcoming front garden under a beautiful evening sky.&#10;&#10;AI-generated content may be incorrect.">
            <a:extLst>
              <a:ext uri="{FF2B5EF4-FFF2-40B4-BE49-F238E27FC236}">
                <a16:creationId xmlns:a16="http://schemas.microsoft.com/office/drawing/2014/main" id="{4F25D533-9B7C-E3BA-1868-F5C23D5D2D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1724" y="2321635"/>
            <a:ext cx="5476875" cy="3651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E3D3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159</Words>
  <Application>Microsoft Office PowerPoint</Application>
  <PresentationFormat>Custom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Robson</dc:creator>
  <cp:lastModifiedBy>Michael Robson</cp:lastModifiedBy>
  <cp:revision>6</cp:revision>
  <dcterms:created xsi:type="dcterms:W3CDTF">2025-04-15T03:44:46Z</dcterms:created>
  <dcterms:modified xsi:type="dcterms:W3CDTF">2026-03-25T01:59:28Z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2020-10-23T00:00:00Z</vt:filetime>
  </property>
  <property fmtid="{D5CDD505-2E9C-101B-9397-08002B2CF9AE}" pid="3" name="LastSaved">
    <vt:filetime>2025-04-15T00:00:00Z</vt:filetime>
  </property>
  <property fmtid="{D5CDD505-2E9C-101B-9397-08002B2CF9AE}" pid="4" name="Producer">
    <vt:lpwstr>Mac OS X 10.12.6 Quartz PDFContext</vt:lpwstr>
  </property>
</Properties>
</file>